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5E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436DA-A77A-49A5-8C8E-4869C90F962C}" type="datetime1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N"/>
              <a:t>IEEE REGION 10 SYMPOSIUM (TENSYMP 2022)-IIT Bombay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E48F3-68AF-4B82-A94E-7B831E594057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F17BD-8869-4693-9AB7-72B6E1238141}" type="datetime1">
              <a:rPr lang="en-IN" smtClean="0"/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N"/>
              <a:t>IEEE REGION 10 SYMPOSIUM (TENSYMP 2022)-IIT Bombay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C2B0B8-F563-4863-8B6E-9820604A2FE4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F5B6C-CCAC-47A5-AA0A-91542B0E7854}" type="datetime1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IEEE REGION 10 SYMPOSIUM (TENSYMP 2022)-IIT Bombay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258F5-7CA6-4D22-84CE-33E7956DAB90}" type="datetime1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IEEE REGION 10 SYMPOSIUM (TENSYMP 2022)-IIT Bombay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E2DE-3469-4BD6-860B-938009F312B0}" type="datetime1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IEEE REGION 10 SYMPOSIUM (TENSYMP 2022)-IIT Bombay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C790-B87E-4932-9B17-22CF2F5060C5}" type="datetime1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IEEE REGION 10 SYMPOSIUM (TENSYMP 2022)-IIT Bombay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2927-C7DE-454A-9F67-2570A366B017}" type="datetime1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IEEE REGION 10 SYMPOSIUM (TENSYMP 2022)-IIT Bombay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57488-A6C8-4C3E-B408-19EE72A476A6}" type="datetime1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IEEE REGION 10 SYMPOSIUM (TENSYMP 2022)-IIT Bombay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840E-294A-4691-A634-1DB5F31A5240}" type="datetime1">
              <a:rPr lang="en-IN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IEEE REGION 10 SYMPOSIUM (TENSYMP 2022)-IIT Bombay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69054-11D0-4675-AEF1-4EE20057BCF4}" type="datetime1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IEEE REGION 10 SYMPOSIUM (TENSYMP 2022)-IIT Bombay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0D64-3FCF-4F4E-964C-FF30DAF08DE2}" type="datetime1">
              <a:rPr lang="en-IN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IEEE REGION 10 SYMPOSIUM (TENSYMP 2022)-IIT Bombay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24F7D-DA5E-44D4-B7E3-22BDFB041688}" type="datetime1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IEEE REGION 10 SYMPOSIUM (TENSYMP 2022)-IIT Bombay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F4D8A-1CE9-4448-B9AB-E5D091CB85C4}" type="datetime1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IEEE REGION 10 SYMPOSIUM (TENSYMP 2022)-IIT Bombay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A51DB-0A33-406C-8FEB-D3F9644964EC}" type="datetime1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IEEE REGION 10 SYMPOSIUM (TENSYMP 2022)-IIT Bombay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78675-158B-4BAF-9CF2-EAA9A07D7109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/>
          <p:nvPr/>
        </p:nvSpPr>
        <p:spPr>
          <a:xfrm>
            <a:off x="480508" y="1103870"/>
            <a:ext cx="11230983" cy="13697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2060"/>
                </a:solidFill>
              </a:rPr>
              <a:t>Paper Title</a:t>
            </a:r>
            <a:endParaRPr lang="en-SG" sz="4000" b="1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211288"/>
            <a:ext cx="12192000" cy="337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IN" sz="1600" dirty="0" smtClean="0">
                <a:latin typeface="Arial" panose="020B0604020202090204" pitchFamily="34" charset="0"/>
                <a:cs typeface="Arial" panose="020B0604020202090204" pitchFamily="34" charset="0"/>
              </a:rPr>
              <a:t>Name of All authors with Affiliation</a:t>
            </a:r>
            <a:endParaRPr lang="en-US" altLang="en-IN" sz="1600" dirty="0">
              <a:latin typeface="Arial" panose="020B0604020202090204" pitchFamily="34" charset="0"/>
              <a:cs typeface="Arial" panose="020B060402020209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5373" y="2628318"/>
            <a:ext cx="11757827" cy="614604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/>
          <a:p>
            <a:pPr algn="ctr"/>
            <a:r>
              <a:rPr lang="en-IN" sz="2400" b="1" dirty="0" smtClean="0">
                <a:latin typeface="Arial" panose="020B0604020202090204" pitchFamily="34" charset="0"/>
                <a:cs typeface="Arial" panose="020B0604020202090204" pitchFamily="34" charset="0"/>
              </a:rPr>
              <a:t>Paper ID: #</a:t>
            </a:r>
            <a:r>
              <a:rPr lang="en-US" altLang="en-IN" sz="2400" b="1" dirty="0" smtClean="0">
                <a:latin typeface="Arial" panose="020B0604020202090204" pitchFamily="34" charset="0"/>
                <a:cs typeface="Arial" panose="020B0604020202090204" pitchFamily="34" charset="0"/>
              </a:rPr>
              <a:t>000</a:t>
            </a:r>
            <a:r>
              <a:rPr lang="en-IN" sz="2400" b="1" dirty="0" smtClean="0">
                <a:latin typeface="Arial" panose="020B0604020202090204" pitchFamily="34" charset="0"/>
                <a:cs typeface="Arial" panose="020B0604020202090204" pitchFamily="34" charset="0"/>
              </a:rPr>
              <a:t>, Track:</a:t>
            </a:r>
            <a:r>
              <a:rPr lang="en-US" sz="2400" b="1" dirty="0" smtClean="0">
                <a:latin typeface="Arial" panose="020B0604020202090204" pitchFamily="34" charset="0"/>
                <a:cs typeface="Arial" panose="020B0604020202090204" pitchFamily="34" charset="0"/>
              </a:rPr>
              <a:t> </a:t>
            </a:r>
            <a:endParaRPr lang="en-IN" sz="2400" b="1" dirty="0">
              <a:latin typeface="Arial" panose="020B0604020202090204" pitchFamily="34" charset="0"/>
              <a:cs typeface="Arial" panose="020B060402020209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47623" y="5584537"/>
            <a:ext cx="54967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Arial" panose="020B0604020202090204" pitchFamily="34" charset="0"/>
                <a:cs typeface="Arial" panose="020B0604020202090204" pitchFamily="34" charset="0"/>
              </a:rPr>
              <a:t>Presented by </a:t>
            </a:r>
            <a:endParaRPr lang="en-US" sz="1600" dirty="0">
              <a:latin typeface="Arial" panose="020B0604020202090204" pitchFamily="34" charset="0"/>
              <a:cs typeface="Arial" panose="020B060402020209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28526" y="5976878"/>
            <a:ext cx="2734945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Arial" panose="020B0604020202090204" pitchFamily="34" charset="0"/>
                <a:cs typeface="Arial" panose="020B0604020202090204" pitchFamily="34" charset="0"/>
              </a:rPr>
              <a:t>Name of the Presenter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Arial" panose="020B0604020202090204" pitchFamily="34" charset="0"/>
              <a:cs typeface="Arial" panose="020B060402020209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68525" y="107950"/>
            <a:ext cx="8124825" cy="102552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lang="en-US" altLang="en-US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</a:rPr>
              <a:t>1st International Conference on "Artificial Intelligence &amp; Machine Learning in Communication and Power Systems" </a:t>
            </a:r>
            <a:r>
              <a:rPr lang="en-IN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</a:rPr>
              <a:t>(</a:t>
            </a:r>
            <a:r>
              <a:rPr lang="en-US" altLang="en-IN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</a:rPr>
              <a:t>AIMLCPS </a:t>
            </a:r>
            <a:r>
              <a:rPr lang="en-IN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</a:rPr>
              <a:t>202</a:t>
            </a:r>
            <a:r>
              <a:rPr lang="en-US" altLang="en-IN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</a:rPr>
              <a:t>6</a:t>
            </a:r>
            <a:r>
              <a:rPr lang="en-IN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</a:rPr>
              <a:t>) </a:t>
            </a:r>
            <a:endParaRPr lang="en-IN" dirty="0">
              <a:effectLst/>
              <a:latin typeface="Georgia" panose="02040502050405090303" pitchFamily="18" charset="0"/>
              <a:ea typeface="Times New Roman" panose="02020503050405090304" pitchFamily="18" charset="0"/>
            </a:endParaRPr>
          </a:p>
          <a:p>
            <a:pPr algn="ctr">
              <a:tabLst>
                <a:tab pos="561975" algn="l"/>
              </a:tabLst>
            </a:pPr>
            <a:r>
              <a:rPr lang="en-US" altLang="en-IN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</a:rPr>
              <a:t>20</a:t>
            </a:r>
            <a:r>
              <a:rPr lang="en-IN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</a:rPr>
              <a:t>-</a:t>
            </a:r>
            <a:r>
              <a:rPr lang="en-US" altLang="en-IN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</a:rPr>
              <a:t>21</a:t>
            </a:r>
            <a:r>
              <a:rPr lang="en-IN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</a:rPr>
              <a:t> </a:t>
            </a:r>
            <a:r>
              <a:rPr lang="en-US" altLang="en-IN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</a:rPr>
              <a:t>Feb</a:t>
            </a:r>
            <a:r>
              <a:rPr lang="en-IN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</a:rPr>
              <a:t> 202</a:t>
            </a:r>
            <a:r>
              <a:rPr lang="en-US" altLang="en-IN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</a:rPr>
              <a:t>6</a:t>
            </a:r>
            <a:r>
              <a:rPr lang="en-IN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</a:rPr>
              <a:t>,</a:t>
            </a:r>
            <a:r>
              <a:rPr lang="en-US" altLang="en-IN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</a:rPr>
              <a:t>PMEC, Berhampur,</a:t>
            </a:r>
            <a:r>
              <a:rPr lang="en-IN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</a:rPr>
              <a:t> India</a:t>
            </a:r>
            <a:endParaRPr lang="en-IN" dirty="0">
              <a:effectLst/>
              <a:latin typeface="Georgia" panose="02040502050405090303" pitchFamily="18" charset="0"/>
              <a:ea typeface="Times New Roman" panose="02020503050405090304" pitchFamily="18" charset="0"/>
            </a:endParaRPr>
          </a:p>
        </p:txBody>
      </p:sp>
      <p:pic>
        <p:nvPicPr>
          <p:cNvPr id="2" name="Picture 1" descr="WhatsApp Image 2025-08-07 at 19.43.4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93350" y="107950"/>
            <a:ext cx="1649730" cy="1649730"/>
          </a:xfrm>
          <a:prstGeom prst="rect">
            <a:avLst/>
          </a:prstGeom>
        </p:spPr>
      </p:pic>
      <p:pic>
        <p:nvPicPr>
          <p:cNvPr id="3" name="Picture 2" descr="WhatsApp Image 2025-08-21 at 14.52.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270" y="107950"/>
            <a:ext cx="1894840" cy="1151255"/>
          </a:xfrm>
          <a:prstGeom prst="rect">
            <a:avLst/>
          </a:prstGeom>
        </p:spPr>
      </p:pic>
      <p:pic>
        <p:nvPicPr>
          <p:cNvPr id="10" name="Picture 9" descr="ChatGPT Image Jan 28, 2026 at 03_04_32 PM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170" y="3710305"/>
            <a:ext cx="2110740" cy="14077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/>
          <p:nvPr/>
        </p:nvSpPr>
        <p:spPr>
          <a:xfrm>
            <a:off x="2212340" y="99060"/>
            <a:ext cx="6917055" cy="6013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CB5E53"/>
                </a:solidFill>
              </a:rPr>
              <a:t>Table of Content:</a:t>
            </a:r>
            <a:endParaRPr lang="en-SG" sz="4000" b="1" dirty="0">
              <a:solidFill>
                <a:srgbClr val="CB5E53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215" y="6432550"/>
            <a:ext cx="1073975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600" b="1" dirty="0">
                <a:effectLst/>
                <a:latin typeface="Georgia" panose="02040502050405090303" pitchFamily="18" charset="0"/>
                <a:ea typeface="Times New Roman" panose="02020503050405090304" pitchFamily="18" charset="0"/>
                <a:cs typeface="Calibri" panose="020F0502020204030204" pitchFamily="34" charset="0"/>
                <a:sym typeface="+mn-ea"/>
              </a:rPr>
              <a:t>1st International Conference on "Artificial Intelligence &amp; Machine Learning in Communication and Power Systems"</a:t>
            </a:r>
            <a:endParaRPr lang="en-I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10808043" y="6316881"/>
            <a:ext cx="138395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/>
              <a:t>Slide </a:t>
            </a:r>
            <a:r>
              <a:rPr lang="en-IN" sz="1600" dirty="0" smtClean="0"/>
              <a:t>No. 1/1</a:t>
            </a:r>
            <a:r>
              <a:rPr lang="en-US" altLang="en-IN" sz="1600" dirty="0" smtClean="0"/>
              <a:t>5</a:t>
            </a:r>
            <a:endParaRPr lang="en-US" altLang="en-IN" sz="1600" dirty="0" smtClean="0"/>
          </a:p>
        </p:txBody>
      </p:sp>
      <p:sp>
        <p:nvSpPr>
          <p:cNvPr id="7" name="Title 1"/>
          <p:cNvSpPr txBox="1"/>
          <p:nvPr/>
        </p:nvSpPr>
        <p:spPr>
          <a:xfrm>
            <a:off x="318671" y="960702"/>
            <a:ext cx="11552054" cy="53563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90204" pitchFamily="34" charset="0"/>
              <a:buChar char="•"/>
            </a:pPr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5" name="Picture 4" descr="WhatsApp Image 2025-08-07 at 19.43.4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93350" y="107950"/>
            <a:ext cx="1649730" cy="1649730"/>
          </a:xfrm>
          <a:prstGeom prst="rect">
            <a:avLst/>
          </a:prstGeom>
        </p:spPr>
      </p:pic>
      <p:pic>
        <p:nvPicPr>
          <p:cNvPr id="6" name="Picture 5" descr="WhatsApp Image 2025-08-21 at 14.52.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270" y="107950"/>
            <a:ext cx="1894840" cy="11512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410</Words>
  <Application>WPS Writer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8" baseType="lpstr">
      <vt:lpstr>Arial</vt:lpstr>
      <vt:lpstr>SimSun</vt:lpstr>
      <vt:lpstr>Wingdings</vt:lpstr>
      <vt:lpstr>Georgia</vt:lpstr>
      <vt:lpstr>Times New Roman</vt:lpstr>
      <vt:lpstr>Calibri</vt:lpstr>
      <vt:lpstr>Helvetica Neue</vt:lpstr>
      <vt:lpstr>Cambria Math</vt:lpstr>
      <vt:lpstr>Kingsoft Math</vt:lpstr>
      <vt:lpstr>Calibri Light</vt:lpstr>
      <vt:lpstr>Microsoft YaHei</vt:lpstr>
      <vt:lpstr>汉仪旗黑</vt:lpstr>
      <vt:lpstr>Arial Unicode MS</vt:lpstr>
      <vt:lpstr>DejaVu Math TeX Gyre</vt:lpstr>
      <vt:lpstr>宋体-简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Lalit Kumar  Sahu</dc:creator>
  <cp:lastModifiedBy>Dr. Suryalok Dash</cp:lastModifiedBy>
  <cp:revision>115</cp:revision>
  <dcterms:created xsi:type="dcterms:W3CDTF">2026-01-28T09:35:24Z</dcterms:created>
  <dcterms:modified xsi:type="dcterms:W3CDTF">2026-01-28T09:35:24Z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85930665B7096D8274CF796993D06ED5_42</vt:lpwstr>
  </property>
  <property fmtid="{D5CDD505-2E9C-101B-9397-08002B2CF9AE}" pid="3" name="KSOProductBuildVer">
    <vt:lpwstr>1033-12.1.23152.23152</vt:lpwstr>
  </property>
</Properties>
</file>