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7" r:id="rId2"/>
    <p:sldId id="268" r:id="rId3"/>
    <p:sldId id="258" r:id="rId4"/>
    <p:sldId id="260" r:id="rId5"/>
    <p:sldId id="261" r:id="rId6"/>
    <p:sldId id="262" r:id="rId7"/>
    <p:sldId id="269" r:id="rId8"/>
    <p:sldId id="263" r:id="rId9"/>
    <p:sldId id="270" r:id="rId10"/>
    <p:sldId id="264" r:id="rId11"/>
    <p:sldId id="266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5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18A75801-FBB3-08D5-DE00-D592B69DD28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8515C88-89C8-C077-BC6F-27657BB520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72F999-F233-4189-89DA-AB0DABE35E01}" type="datetimeFigureOut">
              <a:rPr lang="en-IN" smtClean="0"/>
              <a:t>24-03-2025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C1D4AF3-4807-3D5C-B559-71C3504D03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9B0C6E5-8F41-4904-9069-65274F8EA9C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D6DD9-F4DA-4BA5-A5B4-A410B8CC89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6768369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DDA0C-CA94-4E1E-9AF6-35490985FFF1}" type="datetimeFigureOut">
              <a:rPr lang="en-IN" smtClean="0"/>
              <a:t>24-03-2025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DF891-05CC-43F0-87F5-75C0BAF1A95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8766480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9590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42252F1-4216-436F-AD8D-A3F8480944A0}" type="datetime1">
              <a:rPr lang="en-US" smtClean="0"/>
              <a:t>3/24/2025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C683-BBCC-4F57-A4FC-4635FBAD29B2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213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779"/>
    </mc:Choice>
    <mc:Fallback xmlns="">
      <p:transition advTm="19779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70D30-E5C1-4D1E-9F49-FE4F95423E07}" type="datetime1">
              <a:rPr lang="en-US" smtClean="0"/>
              <a:t>3/24/2025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C683-BBCC-4F57-A4FC-4635FBAD29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8856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779"/>
    </mc:Choice>
    <mc:Fallback xmlns="">
      <p:transition advTm="19779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8DF1-CBA5-4109-B774-7C7E4769264A}" type="datetime1">
              <a:rPr lang="en-US" smtClean="0"/>
              <a:t>3/24/2025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C683-BBCC-4F57-A4FC-4635FBAD29B2}" type="slidenum">
              <a:rPr lang="en-IN" smtClean="0"/>
              <a:t>‹#›</a:t>
            </a:fld>
            <a:endParaRPr lang="en-IN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5013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779"/>
    </mc:Choice>
    <mc:Fallback xmlns="">
      <p:transition advTm="19779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D2578-EC0E-49FE-982C-B6091153E2B9}" type="datetime1">
              <a:rPr lang="en-US" smtClean="0"/>
              <a:t>3/24/2025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C683-BBCC-4F57-A4FC-4635FBAD29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9367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779"/>
    </mc:Choice>
    <mc:Fallback xmlns="">
      <p:transition advTm="19779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7AAE-3E95-4067-B74D-E67EFE14C95C}" type="datetime1">
              <a:rPr lang="en-US" smtClean="0"/>
              <a:t>3/24/2025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C683-BBCC-4F57-A4FC-4635FBAD29B2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900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779"/>
    </mc:Choice>
    <mc:Fallback xmlns="">
      <p:transition advTm="19779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9147-667C-4BB4-B409-91D6D705BEFD}" type="datetime1">
              <a:rPr lang="en-US" smtClean="0"/>
              <a:t>3/24/2025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C683-BBCC-4F57-A4FC-4635FBAD29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9552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779"/>
    </mc:Choice>
    <mc:Fallback xmlns="">
      <p:transition advTm="19779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94FA7-87B6-4F02-B60B-43C00D42E6DD}" type="datetime1">
              <a:rPr lang="en-US" smtClean="0"/>
              <a:t>3/24/2025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C683-BBCC-4F57-A4FC-4635FBAD29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6472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779"/>
    </mc:Choice>
    <mc:Fallback xmlns="">
      <p:transition advTm="19779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5BA20-1CCA-45D6-AC90-FAE690E5D2DB}" type="datetime1">
              <a:rPr lang="en-US" smtClean="0"/>
              <a:t>3/24/2025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C683-BBCC-4F57-A4FC-4635FBAD29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9503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779"/>
    </mc:Choice>
    <mc:Fallback xmlns="">
      <p:transition advTm="19779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8BEA-70CE-46CD-8C7F-DE3F5738DC9D}" type="datetime1">
              <a:rPr lang="en-US" smtClean="0"/>
              <a:t>3/24/2025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C683-BBCC-4F57-A4FC-4635FBAD29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3615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779"/>
    </mc:Choice>
    <mc:Fallback xmlns="">
      <p:transition advTm="19779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3AA7F-FCB7-484F-B367-F66892BF9111}" type="datetime1">
              <a:rPr lang="en-US" smtClean="0"/>
              <a:t>3/24/2025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C683-BBCC-4F57-A4FC-4635FBAD29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0115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779"/>
    </mc:Choice>
    <mc:Fallback xmlns="">
      <p:transition advTm="19779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1FD6-26A6-4448-8154-16C912D4BAF4}" type="datetime1">
              <a:rPr lang="en-US" smtClean="0"/>
              <a:t>3/24/2025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C683-BBCC-4F57-A4FC-4635FBAD29B2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1262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779"/>
    </mc:Choice>
    <mc:Fallback xmlns="">
      <p:transition advTm="19779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4314582-5C68-409C-91D7-B6CFEEF01025}" type="datetime1">
              <a:rPr lang="en-US" smtClean="0"/>
              <a:t>3/24/2025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C84C683-BBCC-4F57-A4FC-4635FBAD29B2}" type="slidenum">
              <a:rPr lang="en-IN" smtClean="0"/>
              <a:t>‹#›</a:t>
            </a:fld>
            <a:endParaRPr lang="en-IN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9578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10" advTm="19779"/>
    </mc:Choice>
    <mc:Fallback xmlns="">
      <p:transition advTm="19779"/>
    </mc:Fallback>
  </mc:AlternateContent>
  <p:hf hdr="0" ftr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C9C77BF7-E6E9-B3E5-478F-6C52500135C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Rectangle 2">
              <a:extLst>
                <a:ext uri="{FF2B5EF4-FFF2-40B4-BE49-F238E27FC236}">
                  <a16:creationId xmlns="" xmlns:a16="http://schemas.microsoft.com/office/drawing/2014/main" id="{0FCEE2E8-E146-4358-571B-753D2359AC14}"/>
                </a:ext>
              </a:extLst>
            </p:cNvPr>
            <p:cNvSpPr/>
            <p:nvPr/>
          </p:nvSpPr>
          <p:spPr>
            <a:xfrm>
              <a:off x="0" y="0"/>
              <a:ext cx="12192000" cy="96356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="" xmlns:a16="http://schemas.microsoft.com/office/drawing/2014/main" id="{7F17A05B-7578-4676-D482-425A9952A168}"/>
                </a:ext>
              </a:extLst>
            </p:cNvPr>
            <p:cNvCxnSpPr/>
            <p:nvPr/>
          </p:nvCxnSpPr>
          <p:spPr>
            <a:xfrm>
              <a:off x="0" y="1071718"/>
              <a:ext cx="12192000" cy="0"/>
            </a:xfrm>
            <a:prstGeom prst="line">
              <a:avLst/>
            </a:prstGeom>
            <a:ln w="571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B44E13F0-3138-4624-ED74-FA28EAD4BF4E}"/>
                </a:ext>
              </a:extLst>
            </p:cNvPr>
            <p:cNvSpPr/>
            <p:nvPr/>
          </p:nvSpPr>
          <p:spPr>
            <a:xfrm>
              <a:off x="0" y="6272984"/>
              <a:ext cx="12192000" cy="58501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17" name="Subtitle 2">
            <a:extLst>
              <a:ext uri="{FF2B5EF4-FFF2-40B4-BE49-F238E27FC236}">
                <a16:creationId xmlns="" xmlns:a16="http://schemas.microsoft.com/office/drawing/2014/main" id="{B65224FF-FE3C-3AAA-6462-C994158B5C53}"/>
              </a:ext>
            </a:extLst>
          </p:cNvPr>
          <p:cNvSpPr txBox="1">
            <a:spLocks/>
          </p:cNvSpPr>
          <p:nvPr/>
        </p:nvSpPr>
        <p:spPr>
          <a:xfrm>
            <a:off x="1524000" y="3882912"/>
            <a:ext cx="9144000" cy="916074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buFontTx/>
              <a:buNone/>
            </a:pPr>
            <a:r>
              <a:rPr lang="en-US" altLang="en-US" sz="2800" b="1" dirty="0">
                <a:solidFill>
                  <a:srgbClr val="00B050"/>
                </a:solidFill>
                <a:latin typeface="Arial" panose="020B0604020202020204" pitchFamily="34" charset="0"/>
              </a:rPr>
              <a:t>PRESENTED BY</a:t>
            </a:r>
          </a:p>
          <a:p>
            <a:pPr marL="0" indent="0" algn="ctr">
              <a:buNone/>
            </a:pPr>
            <a:r>
              <a:rPr lang="en-US" altLang="en-US" dirty="0" smtClean="0">
                <a:solidFill>
                  <a:srgbClr val="002060"/>
                </a:solidFill>
                <a:latin typeface="Arial" panose="020B0604020202020204" pitchFamily="34" charset="0"/>
              </a:rPr>
              <a:t>&lt;Name of Presenting Author&gt;</a:t>
            </a:r>
            <a:endParaRPr lang="en-US" altLang="en-US" sz="28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397282C0-45D8-C796-82C0-F73C3341EF71}"/>
              </a:ext>
            </a:extLst>
          </p:cNvPr>
          <p:cNvSpPr txBox="1"/>
          <p:nvPr/>
        </p:nvSpPr>
        <p:spPr>
          <a:xfrm>
            <a:off x="739302" y="1302875"/>
            <a:ext cx="104733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&lt;Paper ID:&gt;</a:t>
            </a:r>
            <a:r>
              <a:rPr lang="en-US" altLang="en-US" sz="2400" dirty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en-US" altLang="en-US" sz="2400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en-US" altLang="en-US" sz="2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&lt;Title of the paper&gt;</a:t>
            </a:r>
            <a:endParaRPr lang="en-US" altLang="en-US" sz="24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altLang="en-US" sz="1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Author1, Affiliation1</a:t>
            </a:r>
            <a:endParaRPr lang="en-US" altLang="en-US" sz="10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altLang="en-US" sz="1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Author2, Affiliation2</a:t>
            </a:r>
          </a:p>
          <a:p>
            <a:pPr algn="ctr"/>
            <a:r>
              <a:rPr lang="en-US" altLang="en-US" sz="1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.</a:t>
            </a:r>
          </a:p>
          <a:p>
            <a:pPr algn="ctr"/>
            <a:r>
              <a:rPr lang="en-US" altLang="en-US" sz="1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.</a:t>
            </a:r>
          </a:p>
          <a:p>
            <a:pPr algn="ctr"/>
            <a:r>
              <a:rPr lang="en-US" altLang="en-US" sz="1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Author n, Affiliation n</a:t>
            </a:r>
            <a:endParaRPr lang="en-US" altLang="en-US" sz="10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altLang="en-US" sz="1000" dirty="0">
                <a:solidFill>
                  <a:srgbClr val="002060"/>
                </a:solidFill>
                <a:latin typeface="Arial Black" panose="020B0A04020102020204" pitchFamily="34" charset="0"/>
              </a:rPr>
              <a:t>   </a:t>
            </a: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F458054D-8D0B-C4C7-85A1-2F7E86C3FD7C}"/>
              </a:ext>
            </a:extLst>
          </p:cNvPr>
          <p:cNvSpPr txBox="1"/>
          <p:nvPr/>
        </p:nvSpPr>
        <p:spPr>
          <a:xfrm>
            <a:off x="1263445" y="5018876"/>
            <a:ext cx="96651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5th International Conference on Machine Learning,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Big Data (ICMIB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-2025, 4</a:t>
            </a:r>
            <a:r>
              <a:rPr lang="en-US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April,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3A8D97B6-3D30-71ED-94F6-2D477F83413E}"/>
              </a:ext>
            </a:extLst>
          </p:cNvPr>
          <p:cNvSpPr txBox="1"/>
          <p:nvPr/>
        </p:nvSpPr>
        <p:spPr>
          <a:xfrm>
            <a:off x="1" y="6189506"/>
            <a:ext cx="12191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b="1" i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Organized By:</a:t>
            </a:r>
          </a:p>
          <a:p>
            <a:pPr algn="ctr"/>
            <a:r>
              <a:rPr lang="en-IN" b="1" i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</a:t>
            </a:r>
            <a:r>
              <a:rPr lang="en-IN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Computer Science &amp; Engineering, </a:t>
            </a:r>
            <a:r>
              <a:rPr lang="en-IN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Parala</a:t>
            </a:r>
            <a:r>
              <a:rPr lang="en-IN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Maharaja Engineering College, Berhampur, Odisha, India</a:t>
            </a:r>
            <a:endParaRPr lang="en-IN" b="1" i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2" name="TextBox 1"/>
          <p:cNvSpPr txBox="1"/>
          <p:nvPr/>
        </p:nvSpPr>
        <p:spPr>
          <a:xfrm>
            <a:off x="4278086" y="132460"/>
            <a:ext cx="3635827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ICMIB -2025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1413"/>
            <a:ext cx="2362200" cy="93472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555" y="21413"/>
            <a:ext cx="1242892" cy="942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441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779"/>
    </mc:Choice>
    <mc:Fallback xmlns="">
      <p:transition advTm="19779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="" xmlns:a16="http://schemas.microsoft.com/office/drawing/2014/main" id="{D598E17E-685F-D3E0-4E32-59FEE13BCD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EF6D14BF-B1C9-4E79-5B51-4B122F49ADE0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Rectangle 2">
              <a:extLst>
                <a:ext uri="{FF2B5EF4-FFF2-40B4-BE49-F238E27FC236}">
                  <a16:creationId xmlns="" xmlns:a16="http://schemas.microsoft.com/office/drawing/2014/main" id="{415E6C8B-A91A-89A3-7AF5-2BD365A072CC}"/>
                </a:ext>
              </a:extLst>
            </p:cNvPr>
            <p:cNvSpPr/>
            <p:nvPr/>
          </p:nvSpPr>
          <p:spPr>
            <a:xfrm>
              <a:off x="0" y="0"/>
              <a:ext cx="12192000" cy="96356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="" xmlns:a16="http://schemas.microsoft.com/office/drawing/2014/main" id="{BF34B0EB-C7A3-9C6B-1016-5D26AAE13171}"/>
                </a:ext>
              </a:extLst>
            </p:cNvPr>
            <p:cNvCxnSpPr/>
            <p:nvPr/>
          </p:nvCxnSpPr>
          <p:spPr>
            <a:xfrm>
              <a:off x="0" y="1071718"/>
              <a:ext cx="12192000" cy="0"/>
            </a:xfrm>
            <a:prstGeom prst="line">
              <a:avLst/>
            </a:prstGeom>
            <a:ln w="571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4A8B38E7-1568-7657-D59B-ACA9BB5534C4}"/>
                </a:ext>
              </a:extLst>
            </p:cNvPr>
            <p:cNvSpPr/>
            <p:nvPr/>
          </p:nvSpPr>
          <p:spPr>
            <a:xfrm>
              <a:off x="0" y="6272984"/>
              <a:ext cx="12192000" cy="58501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831CF6E8-1C2A-73B3-8FF2-52EAB785DD3C}"/>
              </a:ext>
            </a:extLst>
          </p:cNvPr>
          <p:cNvSpPr txBox="1">
            <a:spLocks/>
          </p:cNvSpPr>
          <p:nvPr/>
        </p:nvSpPr>
        <p:spPr>
          <a:xfrm>
            <a:off x="0" y="1179277"/>
            <a:ext cx="10594258" cy="47535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 and Future Scope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1413"/>
            <a:ext cx="2362200" cy="93472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555" y="21413"/>
            <a:ext cx="1242892" cy="94214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278086" y="132460"/>
            <a:ext cx="3635827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ICMIB -2025</a:t>
            </a:r>
          </a:p>
        </p:txBody>
      </p:sp>
    </p:spTree>
    <p:extLst>
      <p:ext uri="{BB962C8B-B14F-4D97-AF65-F5344CB8AC3E}">
        <p14:creationId xmlns:p14="http://schemas.microsoft.com/office/powerpoint/2010/main" val="2143410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779"/>
    </mc:Choice>
    <mc:Fallback xmlns="">
      <p:transition advTm="19779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="" xmlns:a16="http://schemas.microsoft.com/office/drawing/2014/main" id="{B6D3CFFC-8032-CD4E-DB5F-CF0643D338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0EFEA445-2249-CC3B-3578-3FAB6467DEA9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Rectangle 2">
              <a:extLst>
                <a:ext uri="{FF2B5EF4-FFF2-40B4-BE49-F238E27FC236}">
                  <a16:creationId xmlns="" xmlns:a16="http://schemas.microsoft.com/office/drawing/2014/main" id="{368F6B31-B1A0-C9B2-C9EB-C5D08E9971EF}"/>
                </a:ext>
              </a:extLst>
            </p:cNvPr>
            <p:cNvSpPr/>
            <p:nvPr/>
          </p:nvSpPr>
          <p:spPr>
            <a:xfrm>
              <a:off x="0" y="0"/>
              <a:ext cx="12192000" cy="96356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="" xmlns:a16="http://schemas.microsoft.com/office/drawing/2014/main" id="{BD1A8C8C-83A8-1619-DC53-4C322461B675}"/>
                </a:ext>
              </a:extLst>
            </p:cNvPr>
            <p:cNvCxnSpPr/>
            <p:nvPr/>
          </p:nvCxnSpPr>
          <p:spPr>
            <a:xfrm>
              <a:off x="0" y="1071718"/>
              <a:ext cx="12192000" cy="0"/>
            </a:xfrm>
            <a:prstGeom prst="line">
              <a:avLst/>
            </a:prstGeom>
            <a:ln w="571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A1EF09F6-4BB9-76AA-6641-F1FDC8166E32}"/>
                </a:ext>
              </a:extLst>
            </p:cNvPr>
            <p:cNvSpPr/>
            <p:nvPr/>
          </p:nvSpPr>
          <p:spPr>
            <a:xfrm>
              <a:off x="0" y="6272984"/>
              <a:ext cx="12192000" cy="58501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46766C-8100-06D0-D032-FCDF0A7430B4}"/>
              </a:ext>
            </a:extLst>
          </p:cNvPr>
          <p:cNvSpPr txBox="1">
            <a:spLocks/>
          </p:cNvSpPr>
          <p:nvPr/>
        </p:nvSpPr>
        <p:spPr>
          <a:xfrm>
            <a:off x="0" y="1179277"/>
            <a:ext cx="10594258" cy="47535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Selected References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1413"/>
            <a:ext cx="2362200" cy="93472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555" y="21413"/>
            <a:ext cx="1242892" cy="94214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278086" y="132460"/>
            <a:ext cx="3635827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ICMIB -2025</a:t>
            </a:r>
          </a:p>
        </p:txBody>
      </p:sp>
    </p:spTree>
    <p:extLst>
      <p:ext uri="{BB962C8B-B14F-4D97-AF65-F5344CB8AC3E}">
        <p14:creationId xmlns:p14="http://schemas.microsoft.com/office/powerpoint/2010/main" val="1228912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779"/>
    </mc:Choice>
    <mc:Fallback xmlns="">
      <p:transition advTm="19779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="" xmlns:a16="http://schemas.microsoft.com/office/drawing/2014/main" id="{394C1981-AD3E-AD97-57D0-4F96E5D015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350D0F93-1602-66EE-939F-2C187817AAD2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Rectangle 2">
              <a:extLst>
                <a:ext uri="{FF2B5EF4-FFF2-40B4-BE49-F238E27FC236}">
                  <a16:creationId xmlns="" xmlns:a16="http://schemas.microsoft.com/office/drawing/2014/main" id="{E0980874-84E2-E21F-A370-0E517304A8C8}"/>
                </a:ext>
              </a:extLst>
            </p:cNvPr>
            <p:cNvSpPr/>
            <p:nvPr/>
          </p:nvSpPr>
          <p:spPr>
            <a:xfrm>
              <a:off x="0" y="0"/>
              <a:ext cx="12192000" cy="96356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="" xmlns:a16="http://schemas.microsoft.com/office/drawing/2014/main" id="{78649E58-3DED-8D22-E626-B79A276ECF25}"/>
                </a:ext>
              </a:extLst>
            </p:cNvPr>
            <p:cNvCxnSpPr/>
            <p:nvPr/>
          </p:nvCxnSpPr>
          <p:spPr>
            <a:xfrm>
              <a:off x="0" y="1071718"/>
              <a:ext cx="12192000" cy="0"/>
            </a:xfrm>
            <a:prstGeom prst="line">
              <a:avLst/>
            </a:prstGeom>
            <a:ln w="571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A274F229-0D34-D05A-46B5-A7A75E752DE4}"/>
                </a:ext>
              </a:extLst>
            </p:cNvPr>
            <p:cNvSpPr/>
            <p:nvPr/>
          </p:nvSpPr>
          <p:spPr>
            <a:xfrm>
              <a:off x="0" y="6272984"/>
              <a:ext cx="12192000" cy="58501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ABF0BB1-A4E9-53A4-2579-704B9C6CF110}"/>
              </a:ext>
            </a:extLst>
          </p:cNvPr>
          <p:cNvSpPr txBox="1">
            <a:spLocks/>
          </p:cNvSpPr>
          <p:nvPr/>
        </p:nvSpPr>
        <p:spPr>
          <a:xfrm>
            <a:off x="4658030" y="3378510"/>
            <a:ext cx="2236255" cy="47535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I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1413"/>
            <a:ext cx="2362200" cy="93472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555" y="21413"/>
            <a:ext cx="1242892" cy="942148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278086" y="132460"/>
            <a:ext cx="3635827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ICMIB -2025</a:t>
            </a:r>
          </a:p>
        </p:txBody>
      </p:sp>
    </p:spTree>
    <p:extLst>
      <p:ext uri="{BB962C8B-B14F-4D97-AF65-F5344CB8AC3E}">
        <p14:creationId xmlns:p14="http://schemas.microsoft.com/office/powerpoint/2010/main" val="33814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779"/>
    </mc:Choice>
    <mc:Fallback xmlns="">
      <p:transition advTm="19779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B36CAD90-21C2-FFDE-4622-1F4FC6D2E8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281686C7-882A-DF66-5D5C-A44EAE1B2B15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Rectangle 2">
              <a:extLst>
                <a:ext uri="{FF2B5EF4-FFF2-40B4-BE49-F238E27FC236}">
                  <a16:creationId xmlns="" xmlns:a16="http://schemas.microsoft.com/office/drawing/2014/main" id="{91F054C2-C140-B36C-4CE0-295398BA7641}"/>
                </a:ext>
              </a:extLst>
            </p:cNvPr>
            <p:cNvSpPr/>
            <p:nvPr/>
          </p:nvSpPr>
          <p:spPr>
            <a:xfrm>
              <a:off x="0" y="0"/>
              <a:ext cx="12192000" cy="96356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="" xmlns:a16="http://schemas.microsoft.com/office/drawing/2014/main" id="{56566BEE-CFB0-ECD6-BC86-E74D7C8159B0}"/>
                </a:ext>
              </a:extLst>
            </p:cNvPr>
            <p:cNvCxnSpPr/>
            <p:nvPr/>
          </p:nvCxnSpPr>
          <p:spPr>
            <a:xfrm>
              <a:off x="0" y="1071718"/>
              <a:ext cx="12192000" cy="0"/>
            </a:xfrm>
            <a:prstGeom prst="line">
              <a:avLst/>
            </a:prstGeom>
            <a:ln w="571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7A4B6936-695E-89D4-3E9A-9B814B0E84DF}"/>
                </a:ext>
              </a:extLst>
            </p:cNvPr>
            <p:cNvSpPr/>
            <p:nvPr/>
          </p:nvSpPr>
          <p:spPr>
            <a:xfrm>
              <a:off x="0" y="6272984"/>
              <a:ext cx="12192000" cy="58501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F2F1E38A-C63C-508D-A11B-E798531A3184}"/>
              </a:ext>
            </a:extLst>
          </p:cNvPr>
          <p:cNvSpPr txBox="1">
            <a:spLocks/>
          </p:cNvSpPr>
          <p:nvPr/>
        </p:nvSpPr>
        <p:spPr>
          <a:xfrm>
            <a:off x="0" y="1179277"/>
            <a:ext cx="10594258" cy="5060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Outline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79659" y="1645920"/>
            <a:ext cx="10957561" cy="440717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sz="24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1413"/>
            <a:ext cx="2362200" cy="93472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555" y="21413"/>
            <a:ext cx="1242892" cy="94214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278086" y="122735"/>
            <a:ext cx="3635827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ICMIB -2025</a:t>
            </a:r>
          </a:p>
        </p:txBody>
      </p:sp>
    </p:spTree>
    <p:extLst>
      <p:ext uri="{BB962C8B-B14F-4D97-AF65-F5344CB8AC3E}">
        <p14:creationId xmlns:p14="http://schemas.microsoft.com/office/powerpoint/2010/main" val="2782341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779"/>
    </mc:Choice>
    <mc:Fallback xmlns="">
      <p:transition advTm="19779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="" xmlns:a16="http://schemas.microsoft.com/office/drawing/2014/main" id="{B36CAD90-21C2-FFDE-4622-1F4FC6D2E8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281686C7-882A-DF66-5D5C-A44EAE1B2B15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Rectangle 2">
              <a:extLst>
                <a:ext uri="{FF2B5EF4-FFF2-40B4-BE49-F238E27FC236}">
                  <a16:creationId xmlns="" xmlns:a16="http://schemas.microsoft.com/office/drawing/2014/main" id="{91F054C2-C140-B36C-4CE0-295398BA7641}"/>
                </a:ext>
              </a:extLst>
            </p:cNvPr>
            <p:cNvSpPr/>
            <p:nvPr/>
          </p:nvSpPr>
          <p:spPr>
            <a:xfrm>
              <a:off x="0" y="0"/>
              <a:ext cx="12192000" cy="96356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="" xmlns:a16="http://schemas.microsoft.com/office/drawing/2014/main" id="{56566BEE-CFB0-ECD6-BC86-E74D7C8159B0}"/>
                </a:ext>
              </a:extLst>
            </p:cNvPr>
            <p:cNvCxnSpPr/>
            <p:nvPr/>
          </p:nvCxnSpPr>
          <p:spPr>
            <a:xfrm>
              <a:off x="0" y="1071718"/>
              <a:ext cx="12192000" cy="0"/>
            </a:xfrm>
            <a:prstGeom prst="line">
              <a:avLst/>
            </a:prstGeom>
            <a:ln w="571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7A4B6936-695E-89D4-3E9A-9B814B0E84DF}"/>
                </a:ext>
              </a:extLst>
            </p:cNvPr>
            <p:cNvSpPr/>
            <p:nvPr/>
          </p:nvSpPr>
          <p:spPr>
            <a:xfrm>
              <a:off x="0" y="6272984"/>
              <a:ext cx="12192000" cy="58501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F2F1E38A-C63C-508D-A11B-E798531A3184}"/>
              </a:ext>
            </a:extLst>
          </p:cNvPr>
          <p:cNvSpPr txBox="1">
            <a:spLocks/>
          </p:cNvSpPr>
          <p:nvPr/>
        </p:nvSpPr>
        <p:spPr>
          <a:xfrm>
            <a:off x="0" y="1179277"/>
            <a:ext cx="10594258" cy="5060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79659" y="1645920"/>
            <a:ext cx="10957561" cy="440717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sz="24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1413"/>
            <a:ext cx="2362200" cy="93472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555" y="21413"/>
            <a:ext cx="1242892" cy="94214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278086" y="122735"/>
            <a:ext cx="3635827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ICMIB -2025</a:t>
            </a:r>
          </a:p>
        </p:txBody>
      </p:sp>
    </p:spTree>
    <p:extLst>
      <p:ext uri="{BB962C8B-B14F-4D97-AF65-F5344CB8AC3E}">
        <p14:creationId xmlns:p14="http://schemas.microsoft.com/office/powerpoint/2010/main" val="579917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779"/>
    </mc:Choice>
    <mc:Fallback xmlns="">
      <p:transition advTm="19779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="" xmlns:a16="http://schemas.microsoft.com/office/drawing/2014/main" id="{15A0214B-F703-D2D8-AAB3-A3C593448E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197D640D-EE4B-C386-DB40-08DAD5A0DB3D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Rectangle 2">
              <a:extLst>
                <a:ext uri="{FF2B5EF4-FFF2-40B4-BE49-F238E27FC236}">
                  <a16:creationId xmlns="" xmlns:a16="http://schemas.microsoft.com/office/drawing/2014/main" id="{A30C791B-B5B7-CD37-64FF-CBA217AF055A}"/>
                </a:ext>
              </a:extLst>
            </p:cNvPr>
            <p:cNvSpPr/>
            <p:nvPr/>
          </p:nvSpPr>
          <p:spPr>
            <a:xfrm>
              <a:off x="0" y="0"/>
              <a:ext cx="12192000" cy="96356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="" xmlns:a16="http://schemas.microsoft.com/office/drawing/2014/main" id="{3881C46B-197C-15B6-C7DB-DABF27CA3EE1}"/>
                </a:ext>
              </a:extLst>
            </p:cNvPr>
            <p:cNvCxnSpPr/>
            <p:nvPr/>
          </p:nvCxnSpPr>
          <p:spPr>
            <a:xfrm>
              <a:off x="0" y="1071718"/>
              <a:ext cx="12192000" cy="0"/>
            </a:xfrm>
            <a:prstGeom prst="line">
              <a:avLst/>
            </a:prstGeom>
            <a:ln w="571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BAC71C3E-DDAF-04FD-0E99-439098803D17}"/>
                </a:ext>
              </a:extLst>
            </p:cNvPr>
            <p:cNvSpPr/>
            <p:nvPr/>
          </p:nvSpPr>
          <p:spPr>
            <a:xfrm>
              <a:off x="0" y="6272984"/>
              <a:ext cx="12192000" cy="58501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F09DDC5-341C-B9C8-4C44-F10FFC8DD794}"/>
              </a:ext>
            </a:extLst>
          </p:cNvPr>
          <p:cNvSpPr txBox="1">
            <a:spLocks/>
          </p:cNvSpPr>
          <p:nvPr/>
        </p:nvSpPr>
        <p:spPr>
          <a:xfrm>
            <a:off x="0" y="1179277"/>
            <a:ext cx="10594258" cy="47535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Literature Survey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1413"/>
            <a:ext cx="2362200" cy="93472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555" y="21413"/>
            <a:ext cx="1242892" cy="942148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4278086" y="132460"/>
            <a:ext cx="3635827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ICMIB -2025</a:t>
            </a:r>
          </a:p>
        </p:txBody>
      </p:sp>
    </p:spTree>
    <p:extLst>
      <p:ext uri="{BB962C8B-B14F-4D97-AF65-F5344CB8AC3E}">
        <p14:creationId xmlns:p14="http://schemas.microsoft.com/office/powerpoint/2010/main" val="506497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779"/>
    </mc:Choice>
    <mc:Fallback xmlns="">
      <p:transition advTm="19779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="" xmlns:a16="http://schemas.microsoft.com/office/drawing/2014/main" id="{6B267AF0-1E27-9F49-B51C-C3FCDD282B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2E8D920B-60C8-D9BF-023E-1457B0F60E88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Rectangle 2">
              <a:extLst>
                <a:ext uri="{FF2B5EF4-FFF2-40B4-BE49-F238E27FC236}">
                  <a16:creationId xmlns="" xmlns:a16="http://schemas.microsoft.com/office/drawing/2014/main" id="{4973F6BE-1210-4096-D470-364252904851}"/>
                </a:ext>
              </a:extLst>
            </p:cNvPr>
            <p:cNvSpPr/>
            <p:nvPr/>
          </p:nvSpPr>
          <p:spPr>
            <a:xfrm>
              <a:off x="0" y="0"/>
              <a:ext cx="12192000" cy="96356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="" xmlns:a16="http://schemas.microsoft.com/office/drawing/2014/main" id="{B0AD6E23-B147-D3DB-6760-C68C04575F05}"/>
                </a:ext>
              </a:extLst>
            </p:cNvPr>
            <p:cNvCxnSpPr/>
            <p:nvPr/>
          </p:nvCxnSpPr>
          <p:spPr>
            <a:xfrm>
              <a:off x="0" y="1071718"/>
              <a:ext cx="12192000" cy="0"/>
            </a:xfrm>
            <a:prstGeom prst="line">
              <a:avLst/>
            </a:prstGeom>
            <a:ln w="571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6CDE41C7-245A-A033-42D8-FEEF0E0BBFF2}"/>
                </a:ext>
              </a:extLst>
            </p:cNvPr>
            <p:cNvSpPr/>
            <p:nvPr/>
          </p:nvSpPr>
          <p:spPr>
            <a:xfrm>
              <a:off x="0" y="6272984"/>
              <a:ext cx="12192000" cy="58501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6DE6FED-66EC-C325-439D-6F5BDE1F0218}"/>
              </a:ext>
            </a:extLst>
          </p:cNvPr>
          <p:cNvSpPr txBox="1">
            <a:spLocks/>
          </p:cNvSpPr>
          <p:nvPr/>
        </p:nvSpPr>
        <p:spPr>
          <a:xfrm>
            <a:off x="185057" y="1152136"/>
            <a:ext cx="10594258" cy="47535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1413"/>
            <a:ext cx="2362200" cy="93472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555" y="21413"/>
            <a:ext cx="1242892" cy="94214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278086" y="132460"/>
            <a:ext cx="3635827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ICMIB -2025</a:t>
            </a:r>
          </a:p>
        </p:txBody>
      </p:sp>
    </p:spTree>
    <p:extLst>
      <p:ext uri="{BB962C8B-B14F-4D97-AF65-F5344CB8AC3E}">
        <p14:creationId xmlns:p14="http://schemas.microsoft.com/office/powerpoint/2010/main" val="222100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779"/>
    </mc:Choice>
    <mc:Fallback xmlns="">
      <p:transition advTm="19779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="" xmlns:a16="http://schemas.microsoft.com/office/drawing/2014/main" id="{CE2C6786-AEC0-0801-7ABE-2D7155C9EA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BDA5AD71-45CD-B432-3B25-C5331BE4F968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Rectangle 2">
              <a:extLst>
                <a:ext uri="{FF2B5EF4-FFF2-40B4-BE49-F238E27FC236}">
                  <a16:creationId xmlns="" xmlns:a16="http://schemas.microsoft.com/office/drawing/2014/main" id="{91D7B816-9244-D311-0E47-3BB1FE529C19}"/>
                </a:ext>
              </a:extLst>
            </p:cNvPr>
            <p:cNvSpPr/>
            <p:nvPr/>
          </p:nvSpPr>
          <p:spPr>
            <a:xfrm>
              <a:off x="0" y="0"/>
              <a:ext cx="12192000" cy="96356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="" xmlns:a16="http://schemas.microsoft.com/office/drawing/2014/main" id="{C22CEE55-BC2F-B796-DDA1-542AC0C8BBDE}"/>
                </a:ext>
              </a:extLst>
            </p:cNvPr>
            <p:cNvCxnSpPr/>
            <p:nvPr/>
          </p:nvCxnSpPr>
          <p:spPr>
            <a:xfrm>
              <a:off x="0" y="1071718"/>
              <a:ext cx="12192000" cy="0"/>
            </a:xfrm>
            <a:prstGeom prst="line">
              <a:avLst/>
            </a:prstGeom>
            <a:ln w="571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81D3487F-BA5E-16D7-AF4B-ED3E20DBB223}"/>
                </a:ext>
              </a:extLst>
            </p:cNvPr>
            <p:cNvSpPr/>
            <p:nvPr/>
          </p:nvSpPr>
          <p:spPr>
            <a:xfrm>
              <a:off x="0" y="6272984"/>
              <a:ext cx="12192000" cy="58501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09271F7-F751-E787-C6DE-F7A631AF71DF}"/>
              </a:ext>
            </a:extLst>
          </p:cNvPr>
          <p:cNvSpPr txBox="1">
            <a:spLocks/>
          </p:cNvSpPr>
          <p:nvPr/>
        </p:nvSpPr>
        <p:spPr>
          <a:xfrm>
            <a:off x="0" y="1179277"/>
            <a:ext cx="10594258" cy="47535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1413"/>
            <a:ext cx="2362200" cy="93472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555" y="21413"/>
            <a:ext cx="1242892" cy="942148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4278086" y="132460"/>
            <a:ext cx="3635827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ICMIB -2025</a:t>
            </a:r>
          </a:p>
        </p:txBody>
      </p:sp>
    </p:spTree>
    <p:extLst>
      <p:ext uri="{BB962C8B-B14F-4D97-AF65-F5344CB8AC3E}">
        <p14:creationId xmlns:p14="http://schemas.microsoft.com/office/powerpoint/2010/main" val="3482618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779"/>
    </mc:Choice>
    <mc:Fallback xmlns="">
      <p:transition advTm="19779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CE2C6786-AEC0-0801-7ABE-2D7155C9EA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BDA5AD71-45CD-B432-3B25-C5331BE4F968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Rectangle 2">
              <a:extLst>
                <a:ext uri="{FF2B5EF4-FFF2-40B4-BE49-F238E27FC236}">
                  <a16:creationId xmlns="" xmlns:a16="http://schemas.microsoft.com/office/drawing/2014/main" id="{91D7B816-9244-D311-0E47-3BB1FE529C19}"/>
                </a:ext>
              </a:extLst>
            </p:cNvPr>
            <p:cNvSpPr/>
            <p:nvPr/>
          </p:nvSpPr>
          <p:spPr>
            <a:xfrm>
              <a:off x="0" y="0"/>
              <a:ext cx="12192000" cy="96356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="" xmlns:a16="http://schemas.microsoft.com/office/drawing/2014/main" id="{C22CEE55-BC2F-B796-DDA1-542AC0C8BBDE}"/>
                </a:ext>
              </a:extLst>
            </p:cNvPr>
            <p:cNvCxnSpPr/>
            <p:nvPr/>
          </p:nvCxnSpPr>
          <p:spPr>
            <a:xfrm>
              <a:off x="0" y="1071718"/>
              <a:ext cx="12192000" cy="0"/>
            </a:xfrm>
            <a:prstGeom prst="line">
              <a:avLst/>
            </a:prstGeom>
            <a:ln w="571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81D3487F-BA5E-16D7-AF4B-ED3E20DBB223}"/>
                </a:ext>
              </a:extLst>
            </p:cNvPr>
            <p:cNvSpPr/>
            <p:nvPr/>
          </p:nvSpPr>
          <p:spPr>
            <a:xfrm>
              <a:off x="0" y="6272984"/>
              <a:ext cx="12192000" cy="58501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09271F7-F751-E787-C6DE-F7A631AF71DF}"/>
              </a:ext>
            </a:extLst>
          </p:cNvPr>
          <p:cNvSpPr txBox="1">
            <a:spLocks/>
          </p:cNvSpPr>
          <p:nvPr/>
        </p:nvSpPr>
        <p:spPr>
          <a:xfrm>
            <a:off x="0" y="1179277"/>
            <a:ext cx="10594258" cy="47535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1413"/>
            <a:ext cx="2362200" cy="93472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555" y="21413"/>
            <a:ext cx="1242892" cy="942148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4278086" y="132460"/>
            <a:ext cx="3635827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ICMIB -2025</a:t>
            </a:r>
          </a:p>
        </p:txBody>
      </p:sp>
    </p:spTree>
    <p:extLst>
      <p:ext uri="{BB962C8B-B14F-4D97-AF65-F5344CB8AC3E}">
        <p14:creationId xmlns:p14="http://schemas.microsoft.com/office/powerpoint/2010/main" val="520874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779"/>
    </mc:Choice>
    <mc:Fallback xmlns="">
      <p:transition advTm="19779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="" xmlns:a16="http://schemas.microsoft.com/office/drawing/2014/main" id="{C65BC3E1-28BD-BB8F-A307-B408B3E142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2E085B40-33FA-D485-DEFA-99289B6977FE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Rectangle 2">
              <a:extLst>
                <a:ext uri="{FF2B5EF4-FFF2-40B4-BE49-F238E27FC236}">
                  <a16:creationId xmlns="" xmlns:a16="http://schemas.microsoft.com/office/drawing/2014/main" id="{5ED18B0B-2E53-2CF5-9CD7-C52D7C7F39DC}"/>
                </a:ext>
              </a:extLst>
            </p:cNvPr>
            <p:cNvSpPr/>
            <p:nvPr/>
          </p:nvSpPr>
          <p:spPr>
            <a:xfrm>
              <a:off x="0" y="0"/>
              <a:ext cx="12192000" cy="96356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="" xmlns:a16="http://schemas.microsoft.com/office/drawing/2014/main" id="{A14B8EE8-B73C-FB7C-F54E-B1EF9F849772}"/>
                </a:ext>
              </a:extLst>
            </p:cNvPr>
            <p:cNvCxnSpPr/>
            <p:nvPr/>
          </p:nvCxnSpPr>
          <p:spPr>
            <a:xfrm>
              <a:off x="0" y="1071718"/>
              <a:ext cx="12192000" cy="0"/>
            </a:xfrm>
            <a:prstGeom prst="line">
              <a:avLst/>
            </a:prstGeom>
            <a:ln w="571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06B3350C-E274-AC12-4046-9D20B041CD71}"/>
                </a:ext>
              </a:extLst>
            </p:cNvPr>
            <p:cNvSpPr/>
            <p:nvPr/>
          </p:nvSpPr>
          <p:spPr>
            <a:xfrm>
              <a:off x="0" y="6272984"/>
              <a:ext cx="12192000" cy="58501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EF0806-C5F4-7FBA-839E-B97795E99BC8}"/>
              </a:ext>
            </a:extLst>
          </p:cNvPr>
          <p:cNvSpPr txBox="1">
            <a:spLocks/>
          </p:cNvSpPr>
          <p:nvPr/>
        </p:nvSpPr>
        <p:spPr>
          <a:xfrm>
            <a:off x="0" y="1179277"/>
            <a:ext cx="10594258" cy="47535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Discussion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1413"/>
            <a:ext cx="2362200" cy="93472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555" y="21413"/>
            <a:ext cx="1242892" cy="942148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4278086" y="132460"/>
            <a:ext cx="3635827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ICMIB -2025</a:t>
            </a:r>
          </a:p>
        </p:txBody>
      </p:sp>
    </p:spTree>
    <p:extLst>
      <p:ext uri="{BB962C8B-B14F-4D97-AF65-F5344CB8AC3E}">
        <p14:creationId xmlns:p14="http://schemas.microsoft.com/office/powerpoint/2010/main" val="3966626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779"/>
    </mc:Choice>
    <mc:Fallback xmlns="">
      <p:transition advTm="19779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C65BC3E1-28BD-BB8F-A307-B408B3E142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2E085B40-33FA-D485-DEFA-99289B6977FE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Rectangle 2">
              <a:extLst>
                <a:ext uri="{FF2B5EF4-FFF2-40B4-BE49-F238E27FC236}">
                  <a16:creationId xmlns="" xmlns:a16="http://schemas.microsoft.com/office/drawing/2014/main" id="{5ED18B0B-2E53-2CF5-9CD7-C52D7C7F39DC}"/>
                </a:ext>
              </a:extLst>
            </p:cNvPr>
            <p:cNvSpPr/>
            <p:nvPr/>
          </p:nvSpPr>
          <p:spPr>
            <a:xfrm>
              <a:off x="0" y="0"/>
              <a:ext cx="12192000" cy="96356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="" xmlns:a16="http://schemas.microsoft.com/office/drawing/2014/main" id="{A14B8EE8-B73C-FB7C-F54E-B1EF9F849772}"/>
                </a:ext>
              </a:extLst>
            </p:cNvPr>
            <p:cNvCxnSpPr/>
            <p:nvPr/>
          </p:nvCxnSpPr>
          <p:spPr>
            <a:xfrm>
              <a:off x="0" y="1071718"/>
              <a:ext cx="12192000" cy="0"/>
            </a:xfrm>
            <a:prstGeom prst="line">
              <a:avLst/>
            </a:prstGeom>
            <a:ln w="571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06B3350C-E274-AC12-4046-9D20B041CD71}"/>
                </a:ext>
              </a:extLst>
            </p:cNvPr>
            <p:cNvSpPr/>
            <p:nvPr/>
          </p:nvSpPr>
          <p:spPr>
            <a:xfrm>
              <a:off x="0" y="6272984"/>
              <a:ext cx="12192000" cy="58501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EF0806-C5F4-7FBA-839E-B97795E99BC8}"/>
              </a:ext>
            </a:extLst>
          </p:cNvPr>
          <p:cNvSpPr txBox="1">
            <a:spLocks/>
          </p:cNvSpPr>
          <p:nvPr/>
        </p:nvSpPr>
        <p:spPr>
          <a:xfrm>
            <a:off x="0" y="1179277"/>
            <a:ext cx="10594258" cy="47535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Discussion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1413"/>
            <a:ext cx="2362200" cy="93472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555" y="21413"/>
            <a:ext cx="1242892" cy="942148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4278086" y="132460"/>
            <a:ext cx="3635827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ICMIB -2025</a:t>
            </a:r>
          </a:p>
        </p:txBody>
      </p:sp>
    </p:spTree>
    <p:extLst>
      <p:ext uri="{BB962C8B-B14F-4D97-AF65-F5344CB8AC3E}">
        <p14:creationId xmlns:p14="http://schemas.microsoft.com/office/powerpoint/2010/main" val="261640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779"/>
    </mc:Choice>
    <mc:Fallback xmlns="">
      <p:transition advTm="19779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337</TotalTime>
  <Words>114</Words>
  <Application>Microsoft Office PowerPoint</Application>
  <PresentationFormat>Widescreen</PresentationFormat>
  <Paragraphs>35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Arial Black</vt:lpstr>
      <vt:lpstr>Calibri</vt:lpstr>
      <vt:lpstr>Times New Roman</vt:lpstr>
      <vt:lpstr>Tw Cen MT</vt:lpstr>
      <vt:lpstr>Tw Cen MT Condensed</vt:lpstr>
      <vt:lpstr>Wingdings 3</vt:lpstr>
      <vt:lpstr>Integral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Saswat Jayasingh</dc:creator>
  <cp:lastModifiedBy>Microsoft account</cp:lastModifiedBy>
  <cp:revision>42</cp:revision>
  <dcterms:created xsi:type="dcterms:W3CDTF">2025-02-25T14:53:12Z</dcterms:created>
  <dcterms:modified xsi:type="dcterms:W3CDTF">2025-03-24T01:24:43Z</dcterms:modified>
</cp:coreProperties>
</file>